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5148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1"/>
    <p:restoredTop sz="96327"/>
  </p:normalViewPr>
  <p:slideViewPr>
    <p:cSldViewPr snapToGrid="0" showGuides="1">
      <p:cViewPr varScale="1">
        <p:scale>
          <a:sx n="97" d="100"/>
          <a:sy n="97" d="100"/>
        </p:scale>
        <p:origin x="-606" y="-102"/>
      </p:cViewPr>
      <p:guideLst>
        <p:guide orient="horz" pos="162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5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5593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3491"/>
            <a:ext cx="7886700" cy="2141534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5285"/>
            <a:ext cx="7886700" cy="112618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9015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486"/>
            <a:ext cx="3886200" cy="32665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70486"/>
            <a:ext cx="3886200" cy="32665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075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4098"/>
            <a:ext cx="7886700" cy="9950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2040"/>
            <a:ext cx="3868340" cy="61850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80546"/>
            <a:ext cx="3868340" cy="276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2040"/>
            <a:ext cx="3887391" cy="61850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80546"/>
            <a:ext cx="3887391" cy="276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343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334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3518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1255"/>
            <a:ext cx="4629150" cy="365860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217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1255"/>
            <a:ext cx="4629150" cy="365860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3104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610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097"/>
            <a:ext cx="1971675" cy="43629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097"/>
            <a:ext cx="5800725" cy="43629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7652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1402F-2F2A-BB46-ABD0-5C67802A9C5D}" type="datetimeFigureOut">
              <a:rPr lang="en-US" smtClean="0"/>
              <a:pPr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37BAD-CA47-0C4F-95C8-602880040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679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orange sign&#10;&#10;Description automatically generated with medium confidence">
            <a:extLst>
              <a:ext uri="{FF2B5EF4-FFF2-40B4-BE49-F238E27FC236}">
                <a16:creationId xmlns:a16="http://schemas.microsoft.com/office/drawing/2014/main" xmlns="" id="{8C13B7CE-8364-A697-E01D-E7682D954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2467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833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50B399C-1E3E-EF3F-8020-7BA1FC4DBE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2381"/>
            <a:ext cx="9148234" cy="514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2568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Office PowerPoint</Application>
  <PresentationFormat>Custom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Denton, Nonnie</dc:creator>
  <cp:lastModifiedBy>amy</cp:lastModifiedBy>
  <cp:revision>3</cp:revision>
  <dcterms:created xsi:type="dcterms:W3CDTF">2022-12-15T23:51:49Z</dcterms:created>
  <dcterms:modified xsi:type="dcterms:W3CDTF">2023-12-29T13:34:37Z</dcterms:modified>
</cp:coreProperties>
</file>